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144EF-D567-4000-8979-88525AB3F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14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54264-7620-4016-B536-47405D3274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11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58D52-4199-42BB-82C7-A10891607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2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E4F9-568B-447F-84CA-EFFB157F44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29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A9082-EB30-4F98-8F00-076BE5CC70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0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71095-39EB-41BD-929A-9F13F1C2F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51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2F8D-7071-4617-A960-ADA4168A2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3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BE4F3-C264-4B07-995B-17FF2CC10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73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FCF3B-B3E1-4A5D-92AC-036E727A41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62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3E202-1658-47A7-A6C2-0418AACB1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2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07771-160E-4E9B-BF23-BBAD654D1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07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E632A-E813-4938-8E51-BBC5F51802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____________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17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2013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7630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B:</a:t>
            </a:r>
            <a:r>
              <a:rPr lang="es-ES_tradnl" altLang="en-US" dirty="0" smtClean="0"/>
              <a:t>¿</a:t>
            </a:r>
            <a:r>
              <a:rPr lang="es-ES_tradnl" altLang="en-US" dirty="0" smtClean="0"/>
              <a:t>Cómo celebran </a:t>
            </a:r>
            <a:r>
              <a:rPr lang="es-ES_tradnl" altLang="en-US" dirty="0" smtClean="0"/>
              <a:t>las Posadas </a:t>
            </a:r>
            <a:r>
              <a:rPr lang="es-ES_tradnl" altLang="en-US" dirty="0" smtClean="0"/>
              <a:t>en </a:t>
            </a:r>
            <a:r>
              <a:rPr lang="es-ES_tradnl" altLang="en-US" dirty="0" err="1" smtClean="0"/>
              <a:t>Mexico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Mirar el video </a:t>
            </a:r>
            <a:r>
              <a:rPr lang="es-ES_tradnl" altLang="en-US" u="sng" dirty="0" smtClean="0"/>
              <a:t>Las posadas: Christmas in </a:t>
            </a:r>
            <a:r>
              <a:rPr lang="es-ES_tradnl" altLang="en-US" u="sng" dirty="0" err="1" smtClean="0"/>
              <a:t>Mexico</a:t>
            </a:r>
            <a:endParaRPr lang="es-ES_tradnl" altLang="en-US" u="sng" dirty="0"/>
          </a:p>
          <a:p>
            <a:pPr>
              <a:lnSpc>
                <a:spcPct val="90000"/>
              </a:lnSpc>
            </a:pPr>
            <a:r>
              <a:rPr lang="es-ES_tradnl" altLang="en-US" dirty="0"/>
              <a:t>Mientras miras el video, completa el paquete </a:t>
            </a:r>
            <a:r>
              <a:rPr lang="es-ES_tradnl" altLang="en-US" u="sng" dirty="0" smtClean="0"/>
              <a:t>Las posadas: Christmas in </a:t>
            </a:r>
            <a:r>
              <a:rPr lang="es-ES_tradnl" altLang="en-US" u="sng" dirty="0" err="1" smtClean="0"/>
              <a:t>Mexico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Activity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packets</a:t>
            </a:r>
            <a:endParaRPr lang="es-ES_tradnl" altLang="en-US" u="sng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Tarea B:</a:t>
            </a:r>
            <a:endParaRPr lang="es-ES_tradnl" altLang="en-US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dirty="0" err="1" smtClean="0"/>
              <a:t>Finish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packet</a:t>
            </a:r>
            <a:r>
              <a:rPr lang="es-ES_tradnl" altLang="en-US" dirty="0" smtClean="0"/>
              <a:t>, </a:t>
            </a:r>
            <a:r>
              <a:rPr lang="es-ES_tradnl" altLang="en-US" dirty="0" err="1" smtClean="0"/>
              <a:t>must</a:t>
            </a:r>
            <a:r>
              <a:rPr lang="es-ES_tradnl" altLang="en-US" dirty="0" smtClean="0"/>
              <a:t> be </a:t>
            </a:r>
            <a:r>
              <a:rPr lang="es-ES_tradnl" altLang="en-US" dirty="0" err="1" smtClean="0"/>
              <a:t>given</a:t>
            </a:r>
            <a:r>
              <a:rPr lang="es-ES_tradnl" altLang="en-US" dirty="0" smtClean="0"/>
              <a:t> in to me </a:t>
            </a:r>
            <a:r>
              <a:rPr lang="es-ES_tradnl" altLang="en-US" smtClean="0"/>
              <a:t>ANYTIME BY </a:t>
            </a:r>
            <a:r>
              <a:rPr lang="es-ES_tradnl" altLang="en-US" dirty="0" smtClean="0"/>
              <a:t>TOMORROW AND FRIDAY!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61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____________ Clase 802 La fecha es el 17 de diciembre del 2013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9IM La fecha es el 9 de noviembre del 2012</dc:title>
  <dc:creator>Helen Zumaeta</dc:creator>
  <cp:lastModifiedBy>Helen Zumaeta</cp:lastModifiedBy>
  <cp:revision>8</cp:revision>
  <cp:lastPrinted>2013-12-17T19:27:03Z</cp:lastPrinted>
  <dcterms:created xsi:type="dcterms:W3CDTF">2012-11-08T23:34:52Z</dcterms:created>
  <dcterms:modified xsi:type="dcterms:W3CDTF">2013-12-17T21:42:48Z</dcterms:modified>
</cp:coreProperties>
</file>